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9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24225" y="3119437"/>
            <a:ext cx="5543550" cy="619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025" y="2100262"/>
            <a:ext cx="11029950" cy="2657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3121879"/>
            <a:ext cx="684547" cy="6142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01188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696700" cy="4781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84032" y="5445224"/>
            <a:ext cx="1584176" cy="6142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23846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6026"/>
            <a:ext cx="11620500" cy="546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01999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556792"/>
            <a:ext cx="11029950" cy="4657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85633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4350" y="1333500"/>
            <a:ext cx="11163300" cy="4191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44885" y="2420888"/>
            <a:ext cx="8791475" cy="6142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44885" y="3427885"/>
            <a:ext cx="8791475" cy="10092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44885" y="4851571"/>
            <a:ext cx="11383763" cy="10092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00646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35679"/>
            <a:ext cx="11017224" cy="540568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248128" y="5157192"/>
            <a:ext cx="1224136" cy="6142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25580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16310"/>
            <a:ext cx="11687175" cy="5353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439816" y="5877272"/>
            <a:ext cx="684547" cy="6142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62999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10975" cy="5543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3037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0772775" cy="1695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7488" y="2985626"/>
            <a:ext cx="8496944" cy="3827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8733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437759"/>
            <a:ext cx="8280920" cy="62316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9167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591925" cy="5314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63552" y="3966889"/>
            <a:ext cx="4032448" cy="6142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84784"/>
            <a:ext cx="10801350" cy="4600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753801" y="2492896"/>
            <a:ext cx="1134287" cy="6142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705345" y="2492896"/>
            <a:ext cx="1134287" cy="6142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135560" y="3429000"/>
            <a:ext cx="1584176" cy="6142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93552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0" y="1285875"/>
            <a:ext cx="10820400" cy="4286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85800" y="2996952"/>
            <a:ext cx="9082608" cy="6142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85800" y="3934502"/>
            <a:ext cx="10954816" cy="215879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51943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340768"/>
            <a:ext cx="11896725" cy="5448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832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175" y="2047875"/>
            <a:ext cx="10915650" cy="2762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25240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340768"/>
            <a:ext cx="10001250" cy="5305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2" y="1388393"/>
            <a:ext cx="6057900" cy="5257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58630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7712" y="2476500"/>
            <a:ext cx="10696575" cy="190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4580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68760"/>
            <a:ext cx="10810875" cy="5210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84032" y="1289463"/>
            <a:ext cx="1440160" cy="6142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208255" y="1289463"/>
            <a:ext cx="1440160" cy="6142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855640" y="2296460"/>
            <a:ext cx="1440160" cy="6142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16853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8187" y="2552700"/>
            <a:ext cx="10715625" cy="1752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06080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7286625" cy="619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47728" y="2010370"/>
            <a:ext cx="5185005" cy="465899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75720" y="2010370"/>
            <a:ext cx="5367966" cy="46589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11594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6750" y="1619250"/>
            <a:ext cx="10858500" cy="3619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6750" y="4437112"/>
            <a:ext cx="10397802" cy="6142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3374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2543175"/>
            <a:ext cx="11601450" cy="1771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464152" y="2636912"/>
            <a:ext cx="1728192" cy="6142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43260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990725"/>
            <a:ext cx="11487150" cy="2876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00970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45443"/>
            <a:ext cx="11763375" cy="5495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5877272"/>
            <a:ext cx="684547" cy="6142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03250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628800"/>
            <a:ext cx="10391775" cy="4667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8552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744325" cy="4733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143672" y="2420888"/>
            <a:ext cx="684547" cy="6142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451612" y="5302984"/>
            <a:ext cx="684547" cy="6142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1152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19325" y="2328862"/>
            <a:ext cx="7753350" cy="2200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91247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22452"/>
            <a:ext cx="11499726" cy="559092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5229200"/>
            <a:ext cx="684547" cy="6142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22193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340768"/>
            <a:ext cx="11639550" cy="1647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5812" y="3068960"/>
            <a:ext cx="10620375" cy="3238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25344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0</Words>
  <Application>Microsoft Office PowerPoint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2025-12-17T12:39:57Z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